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66" y="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fa-IR" dirty="0"/>
              <a:t>قیمت خودرو در سال 1401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پراید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تیر </c:v>
                </c:pt>
                <c:pt idx="1">
                  <c:v>شهریور</c:v>
                </c:pt>
                <c:pt idx="2">
                  <c:v>آذر</c:v>
                </c:pt>
                <c:pt idx="3">
                  <c:v>دی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204</c:v>
                </c:pt>
                <c:pt idx="1">
                  <c:v>202</c:v>
                </c:pt>
                <c:pt idx="2">
                  <c:v>230</c:v>
                </c:pt>
                <c:pt idx="3">
                  <c:v>290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A9-4B73-ABDD-EFE640A5E50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پژو 206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تیر </c:v>
                </c:pt>
                <c:pt idx="1">
                  <c:v>شهریور</c:v>
                </c:pt>
                <c:pt idx="2">
                  <c:v>آذر</c:v>
                </c:pt>
                <c:pt idx="3">
                  <c:v>دی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360</c:v>
                </c:pt>
                <c:pt idx="1">
                  <c:v>359</c:v>
                </c:pt>
                <c:pt idx="2">
                  <c:v>463</c:v>
                </c:pt>
                <c:pt idx="3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A9-4B73-ABDD-EFE640A5E50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سمند</c:v>
                </c:pt>
              </c:strCache>
            </c:strRef>
          </c:tx>
          <c:spPr>
            <a:blipFill>
              <a:blip xmlns:r="http://schemas.openxmlformats.org/officeDocument/2006/relationships" r:embed="rId3"/>
              <a:tile tx="0" ty="0" sx="100000" sy="100000" flip="none" algn="tl"/>
            </a:blip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تیر </c:v>
                </c:pt>
                <c:pt idx="1">
                  <c:v>شهریور</c:v>
                </c:pt>
                <c:pt idx="2">
                  <c:v>آذر</c:v>
                </c:pt>
                <c:pt idx="3">
                  <c:v>دی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408</c:v>
                </c:pt>
                <c:pt idx="1">
                  <c:v>425</c:v>
                </c:pt>
                <c:pt idx="2">
                  <c:v>495</c:v>
                </c:pt>
                <c:pt idx="3">
                  <c:v>510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A9-4B73-ABDD-EFE640A5E50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84177520"/>
        <c:axId val="1784171280"/>
        <c:axId val="0"/>
      </c:bar3DChart>
      <c:catAx>
        <c:axId val="1784177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4171280"/>
        <c:crosses val="autoZero"/>
        <c:auto val="1"/>
        <c:lblAlgn val="ctr"/>
        <c:lblOffset val="100"/>
        <c:noMultiLvlLbl val="0"/>
      </c:catAx>
      <c:valAx>
        <c:axId val="1784171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8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41775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lt1">
                <a:lumMod val="95000"/>
                <a:alpha val="54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BFE08-AC90-3F43-6DE2-90AD52D74B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FBEFFF-CAF0-89ED-E601-43B01EDDC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22BDDA-A825-AC3C-F48D-3BCD9198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50B33D-5193-095E-6EE3-117EE1459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F152C-C323-BA2D-44DD-31E040E7F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538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65DD-9570-8935-680A-CB714A1F0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B1227F-5B17-B2D2-6036-A6ECA4709A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F8ED17-88EE-86FD-F76F-929803BF1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7513B-D40B-C0D5-1BA2-D972EEC45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1A644B-0FA7-38B9-FF30-8B5860C4B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46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510F3F-8F25-7F06-A668-179B24FE09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0397AB-EE41-C3D5-AB90-F23DE98821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80335-7DA1-9D9E-A5B3-C57A8B8DD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5B15E-0126-7DE0-F432-0FA965DC6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D61F1-31EA-C699-8944-13A63BDA2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561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E053B-D6D2-F7AF-9FC4-C46D0C826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15E4AD-B041-27FE-D679-F3FBA204B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9B01C-2DF8-D57C-A9BA-168D39AB8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96316-2F73-F6A2-4A22-6861AD559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F3D74F-0DE6-0583-F59F-13A2BC1EA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39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131FE-4582-5D06-5C99-9DA26E12F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0394ED-CD58-2567-C518-C75DEF4DD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52E99-D0B8-66F3-2B91-8F79F970D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74182-A1BE-524E-AB34-7AED469E9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A31F3-D069-1FDA-4144-B0A6F214F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442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DC67F-87BB-AEEA-9356-9F209B8EA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D0239-EC96-5A3B-2290-0B7422E205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A963AC-85AD-82BF-EEEA-A53C86DF8C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6E6EC-17B0-3D16-7BE4-9B3F7CC1D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AA1506-E3E3-105C-A804-7568CE74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F1D3BD-44E3-1D8F-3E54-9878CAF2A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36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0EB39-D8F1-DF5C-597F-42C7B4B58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44889C-A24A-DFAB-EF20-8E7F8E043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6FEF9D-E460-087B-DEA4-C97427B508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1AB913-2CF8-B2C7-7D3F-9E1EFDCB76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313985-DEF7-A899-17DB-E013F994C6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2735EA-8DEF-BC7F-591E-4C0E60558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C01C74-608F-F379-BB7C-57E62CF43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1F55DD-86F0-0483-DC93-A1ACC652B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67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317BA-D6A5-EE7F-8572-0E17C0729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FD9F21-7A04-61C0-781F-EA0A366D1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661CBF-CFA7-C742-CCC4-3CA93E293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194279-4F21-2E2B-3D49-E84CC0B27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310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859F24-FF2B-10A9-2B8E-2AAA217BF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57BAFC-C3F8-C2CD-84D8-C6CDD8214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DF6D42-1545-587D-9402-6A9218328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8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23BAA-1564-ED4F-14B0-68884DCA2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B9DEE1-D49C-4061-8C3D-B7E853C410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C2E2B5-605D-6CFF-FC9F-3052006AFC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ED9B42-47AD-CD32-53B6-F7F18A8BA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B0E17-0A44-4F95-770D-E771C4017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93A54E-3A39-1E9A-F28D-02D5F511D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78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FBB8A-1926-E602-CCDD-B4341E02A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592705-7828-E104-881A-40974E137B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016C8-B361-336F-5846-6730B8DDF3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7A4E25-A5BB-9CB5-C84C-193580A4A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DB889-F008-8341-833F-EAB996F59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0638BE-6EFC-9074-16F3-4D33D33DC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777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D962D8-4216-4993-588D-A83421C84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2F0AA-5A49-21A4-97B4-12C64969C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829AE-01CE-D3DD-7D3B-D5CA711E24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D1253-569F-4672-ACE5-284D13B0B34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1A209-DD1A-589F-5014-6A6C2A106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CFF30-8288-4139-9390-E61B914DC6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06F28-AA6A-48DC-A4D1-444D02F8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1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5C9FC5D-290E-8FA2-EB43-9347AD31A8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792435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3334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Milad Asadi</dc:creator>
  <cp:lastModifiedBy>Milad Asadi</cp:lastModifiedBy>
  <cp:revision>2</cp:revision>
  <dcterms:created xsi:type="dcterms:W3CDTF">2023-01-16T12:02:43Z</dcterms:created>
  <dcterms:modified xsi:type="dcterms:W3CDTF">2023-01-16T12:35:37Z</dcterms:modified>
</cp:coreProperties>
</file>