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66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0E98F-00F0-4B0D-8787-7F66B2679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800354-2CBF-04B0-7EF2-2FAF83CF7E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86749-1292-FE92-8A8F-BEA566ABC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FD583-89A1-6712-D155-73A3E1729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32D2C-44A7-4958-C4F0-6F44D13ED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42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F5C74-3944-0355-7C6B-F8C16783A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AEAAE3-C26C-710E-397B-A23E8CD953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DA05E-9C86-7597-5588-537403D99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CFA4B-6341-803D-1EC6-20BFB9046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2315D-517C-041C-6BF3-C2AEEA075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64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0F48CC-B5F3-85F5-8CD9-1406541F5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BB11A-4FB7-AFC3-4E2A-9EDEE837A2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5F6FB-7D13-20BE-E231-09AD041B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22E30-CD96-02BE-E580-DBF8A647B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BF568-7358-BF35-AEB8-4C214D128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02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B9CFF-8E85-047E-E7F8-40584CF6E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AA1F55-6180-8E55-4CA6-795BAFE2D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D1CAE-191A-6ADA-8B7B-228808CDA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1EDDA-EE98-7B76-CBF7-302D96F82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109F-6A99-BF8E-6843-33C74773D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6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4DBAE-0203-9368-1D4D-D2D05F36A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BADF4E-C4CD-7961-C1C2-A8F6D71D6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6220B-D90C-E902-0879-34AA230B5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8038A-AE0C-E6BC-578A-D963A129F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33D5E-A5C2-1385-04E3-7233F0F59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5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E301-6BA2-F408-77D5-467CFE52B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4EA31-9E50-9F6B-B792-52018287D3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70EE0-71FF-8D2C-B0EE-837352656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BE1ED5-5436-BF8B-DC46-5E216B6F2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D65F7-5705-B60A-C1C2-DB0EABE7F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E642F2-DB6B-DA93-6906-4D343D054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545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4885D-B55C-2F32-39AE-A2C7F5B99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B462C-CB40-42A8-D368-CDD114725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6FB285-AB92-3751-2079-E96BE37E6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8827E2-96DC-398C-E476-98AD6A012B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F57649-B0D8-229C-1175-09AA2AD6CD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618CC2-9F1C-F762-3E6E-348656414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BBC99-0B8A-ABCB-D5E0-86399A3A0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EC2DB-25B4-B682-D8F2-AF80EDF6D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10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B8F3B-77D2-6E2C-D731-B4794D9B5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9AE102-D2A0-3D78-DD97-8ABCF8C3B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4514E-B98A-DA4A-752C-3F0060B0C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B98410-0829-FC06-7E05-E1246B0CB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73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345520-8699-6FAB-8A1A-31BED0BC0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E3100-1925-387B-F60A-CDC566ED6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29D805-6060-E0E9-484D-4CBE0C8B2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3B7BC-F153-0E30-529E-F8465397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B9065-D585-8B98-FEEB-449891AA7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0A877-C63D-FA06-740A-9D86DD37BA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3C2843-F788-A336-48F7-71D0FBEE4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BB78C5-BC43-B530-8FEE-19A666645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8BFA5F-EAAF-6193-0C6B-7253DDD4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1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E0283-60E3-41C9-A2AE-2F3E44DFA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8A5495-27DD-9122-C28B-9CA9AD8846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5EAEF-6DAE-3F04-15C6-9997F622D1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A5101-DD37-DF3D-68E2-E51A05A82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78FEA7-1D7B-DD07-162D-7028D7032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A57771-FD66-8ACF-7D5B-E663CF86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49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DCDEFE-296F-D814-A094-D5E98F23C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E57D33-0771-C68C-8AF9-2D8309CC0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FF312-A405-AF15-6150-C9A816A75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6F324-78BC-4E58-BD83-9634C39F45ED}" type="datetimeFigureOut">
              <a:rPr lang="en-US" smtClean="0"/>
              <a:t>1/18/2023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6A054-01B2-D32C-DBA8-D7AA6A052F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E3E44-F49D-939A-4F0B-C90DFC35F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D028D-DE4B-4244-BDD4-60C5BD769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79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48C5E-90DC-1D15-5DBE-5CEA01DDA3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C0C92A-C5E2-1EDC-B93F-1435CB3434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8FDABE-92B4-584F-EF4F-352B989D524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1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959A7A9-08A7-6A66-FDD6-006E2300A0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5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10000">
        <p:random/>
      </p:transition>
    </mc:Choice>
    <mc:Fallback>
      <p:transition spd="slow" advTm="10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3941E5-022A-703C-FBD2-31F5628CECC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855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BD31A3-16AA-3AEF-4F70-42D89EBC1E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36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A1E2AC-466C-8D61-65F7-3DDCA4D25D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046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EC6AB0-B1FF-F3A1-670B-4DF5A09761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00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4682E2-404B-5C83-0090-0A5A9B5E7F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92" y="638550"/>
            <a:ext cx="11442215" cy="558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5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500" advTm="3000">
        <p:random/>
      </p:transition>
    </mc:Choice>
    <mc:Fallback>
      <p:transition spd="slow" advTm="3000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Milad Asadi</dc:creator>
  <cp:lastModifiedBy>Milad Asadi</cp:lastModifiedBy>
  <cp:revision>3</cp:revision>
  <dcterms:created xsi:type="dcterms:W3CDTF">2023-01-18T06:26:32Z</dcterms:created>
  <dcterms:modified xsi:type="dcterms:W3CDTF">2023-01-18T06:48:11Z</dcterms:modified>
</cp:coreProperties>
</file>